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Liam Davis-Wallac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4-04T00:49:43.729">
    <p:pos x="817" y="248"/>
    <p:text>Btw this slide might be better placed somewhere else so once everyone finishes their slides I will probably move it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14531f3e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14531f3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14531f3e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14531f3e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14b31bce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14b31bce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14531f3e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14531f3e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14531f3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14531f3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Davis-Wallace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“What is facial </a:t>
            </a:r>
            <a:r>
              <a:rPr lang="en"/>
              <a:t>recognition</a:t>
            </a:r>
            <a:r>
              <a:rPr lang="en"/>
              <a:t> software? FRC is software that identifies people’s faces based on particular features identified by a camera”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316f3be7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316f3be7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316f3be7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316f3be7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14531f3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14531f3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Davis-Wallace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3ce0ca1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3ce0ca1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14531f3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14531f3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14531f3e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14531f3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4531f3e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4531f3e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ec.co.nz/market-leadership/publications-media/what-is-the-future-of-facial-recognition-technology-in-2022-and-beyond/#:~:text=Facial%20recognition%20solutions%20are%20expected,other%20high%2Dend%20authentication%20tasks" TargetMode="External"/><Relationship Id="rId4" Type="http://schemas.openxmlformats.org/officeDocument/2006/relationships/hyperlink" Target="https://www.reuters.com/world/asia-pacific/skorea-test-ai-powered-facial-recognition-track-covid-19-cases-2021-12-13/" TargetMode="External"/><Relationship Id="rId5" Type="http://schemas.openxmlformats.org/officeDocument/2006/relationships/hyperlink" Target="https://www.politico.com/news/2021/12/04/clearview-ai-facial-recognition-523735" TargetMode="External"/><Relationship Id="rId6" Type="http://schemas.openxmlformats.org/officeDocument/2006/relationships/hyperlink" Target="https://www.cnet.com/news/politics/in-china-facial-recognition-public-shaming-and-control-go-hand-in-hand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Recognition Software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Shawn Arthur, Zac Comer</a:t>
            </a:r>
            <a:r>
              <a:rPr lang="en"/>
              <a:t>, Liam Davis-Wallace, Seshadri Kakani, Hangyul Kim, Fareeza Zameer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Facial Recognition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Juniper Research shows that facial recognition hardware grows by 50% each year.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Facial recognition solutions are expected to be present in 1.3 billion mobile devices by 2024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COVID-19 has been one of the greatest accelerators of facial recognition technology</a:t>
            </a:r>
            <a:endParaRPr sz="1800"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375" y="136435"/>
            <a:ext cx="1857875" cy="14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Automobile Industry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84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30"/>
              <a:buChar char="●"/>
            </a:pPr>
            <a:r>
              <a:rPr lang="en" sz="1729"/>
              <a:t>$6 Billion lost in the US to</a:t>
            </a:r>
            <a:br>
              <a:rPr lang="en" sz="1729"/>
            </a:br>
            <a:r>
              <a:rPr lang="en" sz="1729"/>
              <a:t>automobile theft.</a:t>
            </a:r>
            <a:br>
              <a:rPr lang="en" sz="1729"/>
            </a:br>
            <a:endParaRPr sz="1729"/>
          </a:p>
          <a:p>
            <a:pPr indent="-3384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30"/>
              <a:buChar char="●"/>
            </a:pPr>
            <a:r>
              <a:rPr lang="en" sz="1729"/>
              <a:t>Permissions and restrictions for family members</a:t>
            </a:r>
            <a:br>
              <a:rPr lang="en" sz="1729"/>
            </a:br>
            <a:endParaRPr sz="1729"/>
          </a:p>
          <a:p>
            <a:pPr indent="-3384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30"/>
              <a:buChar char="●"/>
            </a:pPr>
            <a:r>
              <a:rPr lang="en" sz="1729"/>
              <a:t>Unauthorized usage will block the car from starting</a:t>
            </a:r>
            <a:br>
              <a:rPr lang="en" sz="1729"/>
            </a:br>
            <a:endParaRPr sz="1729"/>
          </a:p>
          <a:p>
            <a:pPr indent="-3384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30"/>
              <a:buChar char="●"/>
            </a:pPr>
            <a:r>
              <a:rPr lang="en" sz="1729"/>
              <a:t>Iris recognition Driver State Warning System to keep drivers focused on the road</a:t>
            </a:r>
            <a:endParaRPr sz="1729"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975" y="34400"/>
            <a:ext cx="4347874" cy="22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Improvements to overall safety standards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Reduction in identification errors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Patient </a:t>
            </a:r>
            <a:r>
              <a:rPr lang="en" sz="1800"/>
              <a:t>monitoring</a:t>
            </a:r>
            <a:r>
              <a:rPr lang="en" sz="1800"/>
              <a:t> and diagnosis</a:t>
            </a:r>
            <a:endParaRPr sz="1800"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350" y="2571750"/>
            <a:ext cx="3249126" cy="18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https://www.nec.co.nz/market-leadership/publications-media/what-is-the-future-of-facial-recognition-technology-in-2022-and-beyond/#:~:text=Facial%20recognition%20solutions%20are%20expected,other%20high%2Dend%20authentication%20tasks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https://www.reuters.com/world/asia-pacific/skorea-test-ai-powered-facial-recognition-track-covid-19-cases-2021-12-13/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https://www.politico.com/news/2021/12/04/clearview-ai-facial-recognition-523735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https://www.cnet.com/news/politics/in-china-facial-recognition-public-shaming-and-control-go-hand-in-hand/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Software that identifies people based on their facial features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Identifies “facial landmarks” to distinguish different faces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Compares facial landmark data to a database to match the face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machine learning</a:t>
            </a:r>
            <a:endParaRPr sz="18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425" y="3025701"/>
            <a:ext cx="4213175" cy="19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213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Facial Recognition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077825" y="898250"/>
            <a:ext cx="7901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1960’s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Woody Bledsoe, Helen Chan Wolf and Charles Bisson started to use computers for an early version of facial recognition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Used manual methods to find distances between facial features, then the measurements were uploaded to the computer.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1970’s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Added 21 markers to improve the accuracy of facial recognition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Still used manual processes for labeling facial features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1980-90’s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Linear Algebra was used to improve the accuracy of facial recognition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Able to detect faces in images,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creating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automatic facial recognition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Facial Recognition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054050" y="973150"/>
            <a:ext cx="780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1990-2000’s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Defence Advanced Research Projects Agency (DARPA) and the National Institute of Standards and Technology (NIST) rolled out the Face Recognition Technology (FERET) programme to encourage the commercial facial recognition market.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Created a test set of 2,413 images representing 856 people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The NIST developed Face Recognition Vendor Tests (FRVT) to help evaluate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commercial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facial recognition software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Face Recognition Grand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Challenge(FRGC) used to develop the latest facial recognition algorithms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Social Media started to use facial recognition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recognition </a:t>
            </a:r>
            <a:r>
              <a:rPr lang="en"/>
              <a:t>software</a:t>
            </a:r>
            <a:r>
              <a:rPr lang="en"/>
              <a:t> today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Widely used and becoming accessible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Apple’s FaceID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Clearview AI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Approved for a federal patent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Scrapes public images on social media to find matches</a:t>
            </a:r>
            <a:endParaRPr sz="160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500" y="3240075"/>
            <a:ext cx="3175975" cy="17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COVID-19 Tracking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810975" y="1407325"/>
            <a:ext cx="5251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Bucheon, South Korea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Recording people who passing CCTV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Track movement of infected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People who do not wear mask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Privacy Problem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Monitoring citizens</a:t>
            </a:r>
            <a:endParaRPr sz="1800"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400" y="2853900"/>
            <a:ext cx="3973800" cy="20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Preventing retail crime 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05255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Used to identify known shoplifters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Photographs of </a:t>
            </a:r>
            <a:r>
              <a:rPr lang="en" sz="1800"/>
              <a:t>individuals</a:t>
            </a:r>
            <a:r>
              <a:rPr lang="en" sz="1800"/>
              <a:t> can be matched against large </a:t>
            </a:r>
            <a:r>
              <a:rPr lang="en" sz="1800"/>
              <a:t>databases</a:t>
            </a:r>
            <a:r>
              <a:rPr lang="en" sz="1800"/>
              <a:t> of criminals 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Loss </a:t>
            </a:r>
            <a:r>
              <a:rPr lang="en" sz="1800"/>
              <a:t>prevention</a:t>
            </a:r>
            <a:r>
              <a:rPr lang="en" sz="1800"/>
              <a:t> and security professionals can be instantly notified when a shopper enters a store that prevents a threat 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925" y="2785825"/>
            <a:ext cx="2468275" cy="2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Dangers of Facial Recognition	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Police Use of Facial Recognition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lead to incorrect identification and arrests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Studies have shown that facial recognition technologies perpetuate racial discrimination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/>
              <a:t>Public has to relinquish any sense of privacy leading to potential abuses</a:t>
            </a:r>
            <a:endParaRPr sz="1800"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700" y="130500"/>
            <a:ext cx="2557701" cy="191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Dangers of Facial Recognition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Social control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Mass surveillance of the public to identify those who act against the government’s wishes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/>
              <a:t>Collecting data on individuals to sell for advertising or other purposes</a:t>
            </a:r>
            <a:br>
              <a:rPr lang="en" sz="1800"/>
            </a:br>
            <a:r>
              <a:rPr lang="en" sz="1800"/>
              <a:t> </a:t>
            </a:r>
            <a:endParaRPr sz="1800"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650" y="63500"/>
            <a:ext cx="2833526" cy="188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